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1"/>
  </p:notesMasterIdLst>
  <p:sldIdLst>
    <p:sldId id="256" r:id="rId2"/>
    <p:sldId id="257" r:id="rId3"/>
    <p:sldId id="297" r:id="rId4"/>
    <p:sldId id="298" r:id="rId5"/>
    <p:sldId id="299" r:id="rId6"/>
    <p:sldId id="300" r:id="rId7"/>
    <p:sldId id="301" r:id="rId8"/>
    <p:sldId id="303" r:id="rId9"/>
    <p:sldId id="278" r:id="rId10"/>
  </p:sldIdLst>
  <p:sldSz cx="9144000" cy="5143500" type="screen16x9"/>
  <p:notesSz cx="6858000" cy="9144000"/>
  <p:embeddedFontLst>
    <p:embeddedFont>
      <p:font typeface="Livvic Light" pitchFamily="2" charset="0"/>
      <p:regular r:id="rId12"/>
      <p:italic r:id="rId13"/>
    </p:embeddedFont>
    <p:embeddedFont>
      <p:font typeface="Maven Pro" panose="020B0604020202020204" charset="0"/>
      <p:regular r:id="rId14"/>
      <p:bold r:id="rId15"/>
    </p:embeddedFont>
    <p:embeddedFont>
      <p:font typeface="Nunito Light" pitchFamily="2" charset="0"/>
      <p:regular r:id="rId16"/>
      <p:italic r:id="rId17"/>
    </p:embeddedFont>
    <p:embeddedFont>
      <p:font typeface="Share Tech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A61E48-1445-463F-8ACD-D1711863485A}">
  <a:tblStyle styleId="{DEA61E48-1445-463F-8ACD-D171186348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393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038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375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4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037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9858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6c52a2e8d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6c52a2e8d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rgbClr val="E898A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>
            <a:spLocks noGrp="1"/>
          </p:cNvSpPr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5" name="Google Shape;375;p19"/>
          <p:cNvSpPr txBox="1">
            <a:spLocks noGrp="1"/>
          </p:cNvSpPr>
          <p:nvPr>
            <p:ph type="subTitle" idx="1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rgbClr val="00CFCC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1" name="Google Shape;411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65" r:id="rId3"/>
    <p:sldLayoutId id="2147483666" r:id="rId4"/>
    <p:sldLayoutId id="2147483667" r:id="rId5"/>
    <p:sldLayoutId id="214748366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561641" y="1564510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Метеоролошка станица базирана на </a:t>
            </a:r>
            <a:r>
              <a:rPr lang="en-US" dirty="0">
                <a:solidFill>
                  <a:schemeClr val="accent2"/>
                </a:solidFill>
              </a:rPr>
              <a:t>Bluetooth</a:t>
            </a:r>
            <a:endParaRPr lang="en-US" dirty="0"/>
          </a:p>
        </p:txBody>
      </p:sp>
      <p:sp>
        <p:nvSpPr>
          <p:cNvPr id="436" name="Google Shape;436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rgbClr val="E898A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3" name="Google Shape;443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9" name="Google Shape;449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4" name="Google Shape;454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5" name="Google Shape;455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8" name="Google Shape;458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0743D64-B1E2-12DE-E85A-659A918D6170}"/>
              </a:ext>
            </a:extLst>
          </p:cNvPr>
          <p:cNvSpPr txBox="1"/>
          <p:nvPr/>
        </p:nvSpPr>
        <p:spPr>
          <a:xfrm>
            <a:off x="7446601" y="4307452"/>
            <a:ext cx="1811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>
                <a:solidFill>
                  <a:schemeClr val="bg1"/>
                </a:solidFill>
              </a:rPr>
              <a:t>Изработил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mk-MK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mk-MK" dirty="0">
                <a:solidFill>
                  <a:schemeClr val="bg1"/>
                </a:solidFill>
              </a:rPr>
              <a:t>Никола Диневски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6564DF-C3CB-8219-C017-B5B9490D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692" y="0"/>
            <a:ext cx="971686" cy="323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9D8380-D3F3-0FF5-B017-2A8FC2DBE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096" y="510288"/>
            <a:ext cx="971686" cy="32389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19A7FE0-88D5-3FD1-E34D-D86CD348A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076" y="-105812"/>
            <a:ext cx="813825" cy="813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endParaRPr lang="mk-MK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Временската прогноза и нејзиното мерење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Метеоролошка станица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Цел на проектната задача</a:t>
            </a:r>
            <a:endParaRPr sz="1600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>
                <a:solidFill>
                  <a:schemeClr val="accent2"/>
                </a:solidFill>
              </a:rPr>
              <a:t>Вовед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Weather station at G2elab (meteo-greener.g2elab.grenoble-inp.fr) 3.2... |  Download Scientific Diagram">
            <a:extLst>
              <a:ext uri="{FF2B5EF4-FFF2-40B4-BE49-F238E27FC236}">
                <a16:creationId xmlns:a16="http://schemas.microsoft.com/office/drawing/2014/main" id="{BBE830BF-A7DA-9D65-82F7-AE539FB1F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86" y="3097735"/>
            <a:ext cx="1461225" cy="1676815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026A59-1320-814D-866E-7FDA081E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827" y="1140280"/>
            <a:ext cx="1639927" cy="163687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DDC5584-BFAE-7A6D-F521-611F32202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076" y="-105812"/>
            <a:ext cx="813825" cy="813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618825" y="678300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endParaRPr lang="mk-MK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Метеоролошка станица со имплементација на </a:t>
            </a:r>
            <a:r>
              <a:rPr lang="en-US" sz="1600" dirty="0"/>
              <a:t>Arduino</a:t>
            </a:r>
            <a:endParaRPr lang="mk-MK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Компоненти</a:t>
            </a:r>
            <a:endParaRPr lang="en-US" sz="1600" dirty="0"/>
          </a:p>
          <a:p>
            <a:pPr marL="628650" lvl="1" indent="-171450">
              <a:lnSpc>
                <a:spcPct val="50000"/>
              </a:lnSpc>
              <a:spcAft>
                <a:spcPts val="1600"/>
              </a:spcAft>
              <a:buClr>
                <a:schemeClr val="tx1"/>
              </a:buClr>
            </a:pPr>
            <a:r>
              <a:rPr lang="en-US" sz="1200" dirty="0"/>
              <a:t>Arduino Uno</a:t>
            </a:r>
          </a:p>
          <a:p>
            <a:pPr marL="628650" lvl="1" indent="-171450">
              <a:lnSpc>
                <a:spcPct val="50000"/>
              </a:lnSpc>
              <a:spcAft>
                <a:spcPts val="1600"/>
              </a:spcAft>
              <a:buClr>
                <a:schemeClr val="tx1"/>
              </a:buClr>
            </a:pPr>
            <a:r>
              <a:rPr lang="en-US" sz="1200" dirty="0"/>
              <a:t>DHT11 </a:t>
            </a:r>
            <a:r>
              <a:rPr lang="mk-MK" sz="1200" dirty="0"/>
              <a:t>сензор</a:t>
            </a:r>
          </a:p>
          <a:p>
            <a:pPr marL="628650" lvl="1" indent="-171450">
              <a:lnSpc>
                <a:spcPct val="50000"/>
              </a:lnSpc>
              <a:spcAft>
                <a:spcPts val="1600"/>
              </a:spcAft>
              <a:buClr>
                <a:schemeClr val="tx1"/>
              </a:buClr>
            </a:pPr>
            <a:r>
              <a:rPr lang="en-US" sz="1200" dirty="0"/>
              <a:t>HC-05 Bluetooth </a:t>
            </a:r>
            <a:r>
              <a:rPr lang="mk-MK" sz="1200" dirty="0"/>
              <a:t>модул</a:t>
            </a:r>
            <a:endParaRPr lang="en-US" sz="1200" dirty="0"/>
          </a:p>
          <a:p>
            <a:pPr marL="628650" lvl="1" indent="-171450">
              <a:spcAft>
                <a:spcPts val="1600"/>
              </a:spcAft>
              <a:buClr>
                <a:schemeClr val="tx1"/>
              </a:buClr>
            </a:pPr>
            <a:endParaRPr lang="en-US" sz="1800" dirty="0"/>
          </a:p>
          <a:p>
            <a:pPr marL="628650" lvl="1" indent="-171450">
              <a:lnSpc>
                <a:spcPct val="150000"/>
              </a:lnSpc>
              <a:spcAft>
                <a:spcPts val="1600"/>
              </a:spcAft>
              <a:buClr>
                <a:schemeClr val="tx1"/>
              </a:buClr>
            </a:pPr>
            <a:endParaRPr lang="mk-MK" sz="1800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>
                <a:solidFill>
                  <a:schemeClr val="accent2"/>
                </a:solidFill>
              </a:rPr>
              <a:t>Структура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DA1392-DAA6-B60F-ED7C-707676D0D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27" y="1081225"/>
            <a:ext cx="2138019" cy="160351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72CD1-0DFD-8F75-DC3B-064AF8060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137" y="2269543"/>
            <a:ext cx="1987827" cy="149087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83423E-25C8-3D2B-2403-A2133D75B9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548" y="3087664"/>
            <a:ext cx="2853502" cy="164416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C47A059-BC06-2C7E-67BC-9ECEC2645E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076" y="-105812"/>
            <a:ext cx="813825" cy="8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3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endParaRPr lang="mk-MK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en-US" sz="1600" dirty="0"/>
              <a:t>Arduino Uno </a:t>
            </a:r>
            <a:r>
              <a:rPr lang="mk-MK" sz="1600" dirty="0"/>
              <a:t>- микроконтролер структура и имплементација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en-US" sz="1600" dirty="0"/>
              <a:t>DHT11</a:t>
            </a:r>
            <a:r>
              <a:rPr lang="mk-MK" sz="1600" dirty="0"/>
              <a:t> – сензор за температура и влажност на воздухот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Конекција на струјното коло</a:t>
            </a:r>
            <a:endParaRPr sz="1600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Arduino Uno </a:t>
            </a:r>
            <a:r>
              <a:rPr lang="mk-MK" dirty="0">
                <a:solidFill>
                  <a:schemeClr val="accent2"/>
                </a:solidFill>
              </a:rPr>
              <a:t>и </a:t>
            </a:r>
            <a:r>
              <a:rPr lang="en-US" dirty="0">
                <a:solidFill>
                  <a:schemeClr val="accent2"/>
                </a:solidFill>
              </a:rPr>
              <a:t>DHT11 </a:t>
            </a:r>
            <a:r>
              <a:rPr lang="mk-MK" dirty="0">
                <a:solidFill>
                  <a:schemeClr val="accent2"/>
                </a:solidFill>
              </a:rPr>
              <a:t>сензор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8B0A2-6923-DEAE-7A5D-BFAC1769C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9" r="8106"/>
          <a:stretch/>
        </p:blipFill>
        <p:spPr>
          <a:xfrm>
            <a:off x="6785112" y="1173465"/>
            <a:ext cx="2074273" cy="139828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31611-B251-9431-C7FC-386254D2D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115" y="2956975"/>
            <a:ext cx="2074273" cy="135058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D450271-E20E-C5AF-4434-CC7943190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076" y="-105812"/>
            <a:ext cx="813825" cy="8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9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endParaRPr lang="mk-MK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en-US" sz="1600" dirty="0"/>
              <a:t>Bluetooth</a:t>
            </a:r>
            <a:endParaRPr lang="mk-MK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en-US" sz="1600" dirty="0"/>
              <a:t>HC-05 Bluetooth </a:t>
            </a:r>
            <a:r>
              <a:rPr lang="mk-MK" sz="1600" dirty="0"/>
              <a:t>модул – структура и имплементација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Конекција на струјното коло</a:t>
            </a:r>
            <a:endParaRPr sz="1600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Bluetooth </a:t>
            </a:r>
            <a:r>
              <a:rPr lang="mk-MK" dirty="0">
                <a:solidFill>
                  <a:schemeClr val="accent2"/>
                </a:solidFill>
              </a:rPr>
              <a:t>и </a:t>
            </a:r>
            <a:r>
              <a:rPr lang="en-US" dirty="0">
                <a:solidFill>
                  <a:schemeClr val="accent2"/>
                </a:solidFill>
              </a:rPr>
              <a:t>HC-05 </a:t>
            </a:r>
            <a:r>
              <a:rPr lang="mk-MK" dirty="0">
                <a:solidFill>
                  <a:schemeClr val="accent2"/>
                </a:solidFill>
              </a:rPr>
              <a:t>модул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CCCB3-013C-937F-A078-F94D2B38C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3" b="5457"/>
          <a:stretch/>
        </p:blipFill>
        <p:spPr>
          <a:xfrm>
            <a:off x="7506625" y="1233318"/>
            <a:ext cx="1066483" cy="115870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9C064F-138A-CB18-2FE9-7FDAD5797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122" y="2859167"/>
            <a:ext cx="2077820" cy="135058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1913E55-637D-0511-FB9A-224B93A8E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076" y="-105812"/>
            <a:ext cx="813825" cy="8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78669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endParaRPr lang="mk-MK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en-US" sz="1600" dirty="0"/>
              <a:t>Bluetooth Serial Terminal </a:t>
            </a:r>
            <a:r>
              <a:rPr lang="mk-MK" sz="1600" dirty="0"/>
              <a:t>апликација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Програмски код</a:t>
            </a:r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597375" y="68202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BST </a:t>
            </a:r>
            <a:r>
              <a:rPr lang="mk-MK" dirty="0">
                <a:solidFill>
                  <a:schemeClr val="accent2"/>
                </a:solidFill>
              </a:rPr>
              <a:t>апликација и програмски код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E15A65-A42D-3318-4415-B7FD29A64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642" y="1441662"/>
            <a:ext cx="2265411" cy="83604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49EFB-381B-4046-63E9-11957998D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573" y="2759826"/>
            <a:ext cx="2651071" cy="183987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1C69FDD0-5FF5-6376-9DA0-A9715308E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076" y="-105812"/>
            <a:ext cx="813825" cy="8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0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597375" y="682022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>
                <a:solidFill>
                  <a:schemeClr val="accent2"/>
                </a:solidFill>
              </a:rPr>
              <a:t>Демонстрација и резултат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C2619-3438-B840-4407-0103A11A3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28" y="1359784"/>
            <a:ext cx="5913543" cy="317458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14DF4FF-4728-85E8-632A-AFDFD882A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076" y="-105812"/>
            <a:ext cx="813825" cy="8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0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6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5929321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Предности</a:t>
            </a:r>
            <a:r>
              <a:rPr lang="en-US" sz="1600" dirty="0"/>
              <a:t> :</a:t>
            </a:r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endParaRPr lang="en-US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  <a:buNone/>
            </a:pPr>
            <a:endParaRPr lang="en-US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r>
              <a:rPr lang="mk-MK" sz="1600" dirty="0"/>
              <a:t>Заклучок</a:t>
            </a:r>
            <a:endParaRPr lang="en-US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endParaRPr lang="en-US" sz="1600" dirty="0"/>
          </a:p>
          <a:p>
            <a:pPr marL="171450" indent="-17145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</a:pPr>
            <a:endParaRPr lang="en-US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  <a:buNone/>
            </a:pPr>
            <a:endParaRPr lang="en-US" sz="1600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Clr>
                <a:schemeClr val="tx1"/>
              </a:buClr>
              <a:buNone/>
            </a:pPr>
            <a:endParaRPr lang="en-US" sz="1600" dirty="0"/>
          </a:p>
          <a:p>
            <a:pPr marL="457200" lvl="1" indent="0">
              <a:spcAft>
                <a:spcPts val="1600"/>
              </a:spcAft>
              <a:buClr>
                <a:schemeClr val="tx1"/>
              </a:buClr>
              <a:buNone/>
            </a:pPr>
            <a:endParaRPr lang="ru-RU" sz="1800" dirty="0"/>
          </a:p>
          <a:p>
            <a:pPr marL="800100" lvl="1" indent="-3429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endParaRPr lang="ru-RU" sz="1800" dirty="0"/>
          </a:p>
          <a:p>
            <a:pPr marL="800100" lvl="1" indent="-342900">
              <a:spcAft>
                <a:spcPts val="1600"/>
              </a:spcAft>
              <a:buClr>
                <a:schemeClr val="tx1"/>
              </a:buClr>
              <a:buFont typeface="+mj-lt"/>
              <a:buAutoNum type="arabicPeriod"/>
            </a:pPr>
            <a:endParaRPr lang="ru-RU" sz="1800" dirty="0"/>
          </a:p>
        </p:txBody>
      </p:sp>
      <p:sp>
        <p:nvSpPr>
          <p:cNvPr id="466" name="Google Shape;466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>
                <a:solidFill>
                  <a:schemeClr val="accent2"/>
                </a:solidFill>
              </a:rPr>
              <a:t>Предности и заклучок</a:t>
            </a:r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A323B2-785A-520D-8099-66EF4E9A8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00" y="1711205"/>
            <a:ext cx="4114295" cy="1471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5BAD28-E302-B32B-D2EE-57C87A116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756" y="1378019"/>
            <a:ext cx="3183284" cy="23874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F59B674-9209-3779-1EEF-74859BBFA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076" y="-105812"/>
            <a:ext cx="813825" cy="81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3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7"/>
          <p:cNvSpPr txBox="1">
            <a:spLocks noGrp="1"/>
          </p:cNvSpPr>
          <p:nvPr>
            <p:ph type="title"/>
          </p:nvPr>
        </p:nvSpPr>
        <p:spPr>
          <a:xfrm>
            <a:off x="1032791" y="1720585"/>
            <a:ext cx="6561983" cy="13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3600" dirty="0"/>
              <a:t>Ви благодарам на вниманието</a:t>
            </a:r>
            <a:endParaRPr sz="3600" dirty="0"/>
          </a:p>
        </p:txBody>
      </p:sp>
      <p:sp>
        <p:nvSpPr>
          <p:cNvPr id="1362" name="Google Shape;1362;p47"/>
          <p:cNvSpPr txBox="1">
            <a:spLocks noGrp="1"/>
          </p:cNvSpPr>
          <p:nvPr>
            <p:ph type="subTitle" idx="1"/>
          </p:nvPr>
        </p:nvSpPr>
        <p:spPr>
          <a:xfrm>
            <a:off x="2710431" y="1232638"/>
            <a:ext cx="3206702" cy="148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2000" dirty="0">
                <a:solidFill>
                  <a:schemeClr val="accent2"/>
                </a:solidFill>
              </a:rPr>
              <a:t>Прашања?</a:t>
            </a:r>
            <a:endParaRPr sz="20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364" name="Google Shape;1364;p47"/>
          <p:cNvSpPr/>
          <p:nvPr/>
        </p:nvSpPr>
        <p:spPr>
          <a:xfrm>
            <a:off x="-65247" y="971445"/>
            <a:ext cx="62397" cy="62143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rgbClr val="00CFCC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5" name="Google Shape;1365;p47"/>
          <p:cNvGrpSpPr/>
          <p:nvPr/>
        </p:nvGrpSpPr>
        <p:grpSpPr>
          <a:xfrm>
            <a:off x="7981434" y="-1177061"/>
            <a:ext cx="203789" cy="1274754"/>
            <a:chOff x="2877432" y="975334"/>
            <a:chExt cx="188886" cy="1181531"/>
          </a:xfrm>
        </p:grpSpPr>
        <p:sp>
          <p:nvSpPr>
            <p:cNvPr id="1366" name="Google Shape;1366;p47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rgbClr val="FF997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9" name="Google Shape;1369;p47"/>
          <p:cNvSpPr/>
          <p:nvPr/>
        </p:nvSpPr>
        <p:spPr>
          <a:xfrm>
            <a:off x="9277943" y="-708433"/>
            <a:ext cx="9132" cy="2718429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7"/>
          <p:cNvSpPr/>
          <p:nvPr/>
        </p:nvSpPr>
        <p:spPr>
          <a:xfrm>
            <a:off x="335228" y="-685306"/>
            <a:ext cx="9132" cy="1822332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B7DDE-310E-6DDC-35A1-E518B6779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705" y="4029023"/>
            <a:ext cx="4063445" cy="45021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A894D72-20A4-5A0D-93FD-11771EF90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076" y="-105812"/>
            <a:ext cx="813825" cy="8138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Office PowerPoint</Application>
  <PresentationFormat>On-screen Show (16:9)</PresentationFormat>
  <Paragraphs>42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Share Tech</vt:lpstr>
      <vt:lpstr>Maven Pro</vt:lpstr>
      <vt:lpstr>Arial</vt:lpstr>
      <vt:lpstr>Livvic Light</vt:lpstr>
      <vt:lpstr>Nunito Light</vt:lpstr>
      <vt:lpstr>Data Science Consulting by Slidesgo</vt:lpstr>
      <vt:lpstr>Метеоролошка станица базирана на Bluetooth</vt:lpstr>
      <vt:lpstr>Вовед</vt:lpstr>
      <vt:lpstr>Структура</vt:lpstr>
      <vt:lpstr>Arduino Uno и DHT11 сензор</vt:lpstr>
      <vt:lpstr>Bluetooth и HC-05 модул</vt:lpstr>
      <vt:lpstr>BST апликација и програмски код</vt:lpstr>
      <vt:lpstr>Демонстрација и резултат</vt:lpstr>
      <vt:lpstr>Предности и заклучок</vt:lpstr>
      <vt:lpstr>Ви благодарам на вниманието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Метеоролошка станица базирана на Bluetooth</dc:title>
  <dc:creator>n1xx1n</dc:creator>
  <cp:lastModifiedBy>Диневски Никола</cp:lastModifiedBy>
  <cp:revision>2</cp:revision>
  <dcterms:modified xsi:type="dcterms:W3CDTF">2023-02-08T15:23:18Z</dcterms:modified>
</cp:coreProperties>
</file>